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12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B959844-8610-4DD7-9D37-EEDCFB2F09EA}" type="datetimeFigureOut">
              <a:rPr lang="en-US" smtClean="0"/>
              <a:pPr/>
              <a:t>5/26/2011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C66D5F8B-6EEB-466F-B477-4CE61679EB0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959844-8610-4DD7-9D37-EEDCFB2F09EA}" type="datetimeFigureOut">
              <a:rPr lang="en-US" smtClean="0"/>
              <a:pPr/>
              <a:t>5/26/2011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6D5F8B-6EEB-466F-B477-4CE61679EB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959844-8610-4DD7-9D37-EEDCFB2F09EA}" type="datetimeFigureOut">
              <a:rPr lang="en-US" smtClean="0"/>
              <a:pPr/>
              <a:t>5/26/2011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6D5F8B-6EEB-466F-B477-4CE61679EB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B959844-8610-4DD7-9D37-EEDCFB2F09EA}" type="datetimeFigureOut">
              <a:rPr lang="en-US" smtClean="0"/>
              <a:pPr/>
              <a:t>5/26/2011</a:t>
            </a:fld>
            <a:endParaRPr lang="en-US"/>
          </a:p>
        </p:txBody>
      </p:sp>
      <p:sp>
        <p:nvSpPr>
          <p:cNvPr id="9" name="Slide Number Placeholder 8"/>
          <p:cNvSpPr>
            <a:spLocks noGrp="1"/>
          </p:cNvSpPr>
          <p:nvPr>
            <p:ph type="sldNum" sz="quarter" idx="15"/>
          </p:nvPr>
        </p:nvSpPr>
        <p:spPr/>
        <p:txBody>
          <a:bodyPr rtlCol="0"/>
          <a:lstStyle/>
          <a:p>
            <a:fld id="{C66D5F8B-6EEB-466F-B477-4CE61679EB07}"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B959844-8610-4DD7-9D37-EEDCFB2F09EA}" type="datetimeFigureOut">
              <a:rPr lang="en-US" smtClean="0"/>
              <a:pPr/>
              <a:t>5/26/2011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C66D5F8B-6EEB-466F-B477-4CE61679EB0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B959844-8610-4DD7-9D37-EEDCFB2F09EA}" type="datetimeFigureOut">
              <a:rPr lang="en-US" smtClean="0"/>
              <a:pPr/>
              <a:t>5/26/2011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6D5F8B-6EEB-466F-B477-4CE61679EB07}"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B959844-8610-4DD7-9D37-EEDCFB2F09EA}" type="datetimeFigureOut">
              <a:rPr lang="en-US" smtClean="0"/>
              <a:pPr/>
              <a:t>5/26/2011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6D5F8B-6EEB-466F-B477-4CE61679EB07}"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B959844-8610-4DD7-9D37-EEDCFB2F09EA}" type="datetimeFigureOut">
              <a:rPr lang="en-US" smtClean="0"/>
              <a:pPr/>
              <a:t>5/26/2011</a:t>
            </a:fld>
            <a:endParaRPr lang="en-US"/>
          </a:p>
        </p:txBody>
      </p:sp>
      <p:sp>
        <p:nvSpPr>
          <p:cNvPr id="7" name="Slide Number Placeholder 6"/>
          <p:cNvSpPr>
            <a:spLocks noGrp="1"/>
          </p:cNvSpPr>
          <p:nvPr>
            <p:ph type="sldNum" sz="quarter" idx="11"/>
          </p:nvPr>
        </p:nvSpPr>
        <p:spPr/>
        <p:txBody>
          <a:bodyPr rtlCol="0"/>
          <a:lstStyle/>
          <a:p>
            <a:fld id="{C66D5F8B-6EEB-466F-B477-4CE61679EB07}"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959844-8610-4DD7-9D37-EEDCFB2F09EA}" type="datetimeFigureOut">
              <a:rPr lang="en-US" smtClean="0"/>
              <a:pPr/>
              <a:t>5/26/2011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6D5F8B-6EEB-466F-B477-4CE61679EB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B959844-8610-4DD7-9D37-EEDCFB2F09EA}" type="datetimeFigureOut">
              <a:rPr lang="en-US" smtClean="0"/>
              <a:pPr/>
              <a:t>5/26/2011</a:t>
            </a:fld>
            <a:endParaRPr lang="en-US"/>
          </a:p>
        </p:txBody>
      </p:sp>
      <p:sp>
        <p:nvSpPr>
          <p:cNvPr id="22" name="Slide Number Placeholder 21"/>
          <p:cNvSpPr>
            <a:spLocks noGrp="1"/>
          </p:cNvSpPr>
          <p:nvPr>
            <p:ph type="sldNum" sz="quarter" idx="15"/>
          </p:nvPr>
        </p:nvSpPr>
        <p:spPr/>
        <p:txBody>
          <a:bodyPr rtlCol="0"/>
          <a:lstStyle/>
          <a:p>
            <a:fld id="{C66D5F8B-6EEB-466F-B477-4CE61679EB07}"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B959844-8610-4DD7-9D37-EEDCFB2F09EA}" type="datetimeFigureOut">
              <a:rPr lang="en-US" smtClean="0"/>
              <a:pPr/>
              <a:t>5/26/2011</a:t>
            </a:fld>
            <a:endParaRPr lang="en-US"/>
          </a:p>
        </p:txBody>
      </p:sp>
      <p:sp>
        <p:nvSpPr>
          <p:cNvPr id="18" name="Slide Number Placeholder 17"/>
          <p:cNvSpPr>
            <a:spLocks noGrp="1"/>
          </p:cNvSpPr>
          <p:nvPr>
            <p:ph type="sldNum" sz="quarter" idx="11"/>
          </p:nvPr>
        </p:nvSpPr>
        <p:spPr/>
        <p:txBody>
          <a:bodyPr rtlCol="0"/>
          <a:lstStyle/>
          <a:p>
            <a:fld id="{C66D5F8B-6EEB-466F-B477-4CE61679EB07}"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959844-8610-4DD7-9D37-EEDCFB2F09EA}" type="datetimeFigureOut">
              <a:rPr lang="en-US" smtClean="0"/>
              <a:pPr/>
              <a:t>5/26/2011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66D5F8B-6EEB-466F-B477-4CE61679EB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5.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Reusing plastic bags </a:t>
            </a:r>
            <a:endParaRPr lang="en-US" dirty="0"/>
          </a:p>
        </p:txBody>
      </p:sp>
      <p:sp>
        <p:nvSpPr>
          <p:cNvPr id="3" name="Subtitle 2"/>
          <p:cNvSpPr>
            <a:spLocks noGrp="1"/>
          </p:cNvSpPr>
          <p:nvPr>
            <p:ph type="subTitle" idx="1"/>
          </p:nvPr>
        </p:nvSpPr>
        <p:spPr/>
        <p:txBody>
          <a:bodyPr/>
          <a:lstStyle/>
          <a:p>
            <a:r>
              <a:rPr lang="en-US" dirty="0" smtClean="0"/>
              <a:t>By: Amanda </a:t>
            </a:r>
            <a:r>
              <a:rPr lang="en-US" dirty="0" err="1" smtClean="0"/>
              <a:t>Landy</a:t>
            </a:r>
            <a:endParaRPr lang="en-US" dirty="0"/>
          </a:p>
        </p:txBody>
      </p:sp>
    </p:spTree>
  </p:cSld>
  <p:clrMapOvr>
    <a:masterClrMapping/>
  </p:clrMapOvr>
  <p:transition>
    <p:dissolve/>
    <p:sndAc>
      <p:stSnd>
        <p:snd r:embed="rId2" name="cashreg.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t>
            </a:r>
            <a:r>
              <a:rPr lang="en-US" smtClean="0"/>
              <a:t>to reuse </a:t>
            </a:r>
            <a:r>
              <a:rPr lang="en-US" dirty="0" smtClean="0"/>
              <a:t>plastic bags</a:t>
            </a:r>
            <a:endParaRPr lang="en-US" dirty="0"/>
          </a:p>
        </p:txBody>
      </p:sp>
      <p:sp>
        <p:nvSpPr>
          <p:cNvPr id="3" name="Content Placeholder 2"/>
          <p:cNvSpPr>
            <a:spLocks noGrp="1"/>
          </p:cNvSpPr>
          <p:nvPr>
            <p:ph sz="quarter" idx="1"/>
          </p:nvPr>
        </p:nvSpPr>
        <p:spPr/>
        <p:txBody>
          <a:bodyPr/>
          <a:lstStyle/>
          <a:p>
            <a:r>
              <a:rPr lang="en-US" dirty="0" smtClean="0"/>
              <a:t>There is a way to reuse plastic bags , but I will only give you two of them and one of them is, bring them to the store to hold your food and such but make sure you have enough for the rest. The other one is, use them for yarn </a:t>
            </a:r>
            <a:r>
              <a:rPr lang="en-US" dirty="0" err="1" smtClean="0"/>
              <a:t>materil</a:t>
            </a:r>
            <a:r>
              <a:rPr lang="en-US" dirty="0" smtClean="0"/>
              <a:t>.</a:t>
            </a:r>
            <a:endParaRPr lang="en-US" dirty="0"/>
          </a:p>
        </p:txBody>
      </p:sp>
    </p:spTree>
  </p:cSld>
  <p:clrMapOvr>
    <a:masterClrMapping/>
  </p:clrMapOvr>
  <p:transition spd="med">
    <p:dissolve/>
    <p:sndAc>
      <p:stSnd>
        <p:snd r:embed="rId2" name="camer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DON’T LEAV THEM AROUND!!!!</a:t>
            </a:r>
            <a:endParaRPr lang="en-US" dirty="0"/>
          </a:p>
        </p:txBody>
      </p:sp>
      <p:sp>
        <p:nvSpPr>
          <p:cNvPr id="3" name="Content Placeholder 2"/>
          <p:cNvSpPr>
            <a:spLocks noGrp="1"/>
          </p:cNvSpPr>
          <p:nvPr>
            <p:ph sz="quarter" idx="1"/>
          </p:nvPr>
        </p:nvSpPr>
        <p:spPr/>
        <p:txBody>
          <a:bodyPr/>
          <a:lstStyle/>
          <a:p>
            <a:r>
              <a:rPr lang="en-US" dirty="0" smtClean="0"/>
              <a:t>If you leave plastic bag they could fly into trees and fly into the ocean where the sea animals will eat them, also the sea turtle they will think that It would be a jellyfish.</a:t>
            </a:r>
            <a:endParaRPr lang="en-US" dirty="0"/>
          </a:p>
        </p:txBody>
      </p:sp>
    </p:spTree>
  </p:cSld>
  <p:clrMapOvr>
    <a:masterClrMapping/>
  </p:clrMapOvr>
  <p:transition>
    <p:sndAc>
      <p:stSnd>
        <p:snd r:embed="rId2" name="explod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p:txBody>
          <a:bodyPr/>
          <a:lstStyle/>
          <a:p>
            <a:r>
              <a:rPr lang="en-US" dirty="0" smtClean="0"/>
              <a:t>The plastic bags will get caught in bike tires, cars, and other things that move. </a:t>
            </a:r>
            <a:endParaRPr lang="en-US" dirty="0"/>
          </a:p>
        </p:txBody>
      </p:sp>
    </p:spTree>
  </p:cSld>
  <p:clrMapOvr>
    <a:masterClrMapping/>
  </p:clrMapOvr>
  <p:transition>
    <p:dissolve/>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Plastic bag graph, the sea animals and others</a:t>
            </a:r>
            <a:endParaRPr lang="en-US" dirty="0"/>
          </a:p>
        </p:txBody>
      </p:sp>
      <p:pic>
        <p:nvPicPr>
          <p:cNvPr id="4" name="Content Placeholder 3" descr="rfr.jpg"/>
          <p:cNvPicPr>
            <a:picLocks noGrp="1" noChangeAspect="1"/>
          </p:cNvPicPr>
          <p:nvPr>
            <p:ph sz="quarter" idx="1"/>
          </p:nvPr>
        </p:nvPicPr>
        <p:blipFill>
          <a:blip r:embed="rId3" cstate="print"/>
          <a:stretch>
            <a:fillRect/>
          </a:stretch>
        </p:blipFill>
        <p:spPr>
          <a:xfrm>
            <a:off x="1295400" y="2209800"/>
            <a:ext cx="5791200" cy="4648200"/>
          </a:xfrm>
        </p:spPr>
      </p:pic>
    </p:spTree>
  </p:cSld>
  <p:clrMapOvr>
    <a:masterClrMapping/>
  </p:clrMapOvr>
  <p:transition>
    <p:dissolve/>
    <p:sndAc>
      <p:stSnd>
        <p:snd r:embed="rId2" name="camera.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r>
              <a:rPr lang="en-US" dirty="0" smtClean="0"/>
              <a:t>THANK YOU!!!!!!!!!!!!!!!!!!!!!!!!!!!!!!!!!!!!!!!!!!!!</a:t>
            </a:r>
            <a:endParaRPr lang="en-US" dirty="0"/>
          </a:p>
        </p:txBody>
      </p:sp>
    </p:spTree>
  </p:cSld>
  <p:clrMapOvr>
    <a:masterClrMapping/>
  </p:clrMapOvr>
  <p:transition>
    <p:sndAc>
      <p:stSnd>
        <p:snd r:embed="rId2" name="applaus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63</TotalTime>
  <Words>142</Words>
  <Application>Microsoft Office PowerPoint</Application>
  <PresentationFormat>On-screen Show (4:3)</PresentationFormat>
  <Paragraphs>10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Oriel</vt:lpstr>
      <vt:lpstr>Reusing plastic bags </vt:lpstr>
      <vt:lpstr>How to reuse plastic bags</vt:lpstr>
      <vt:lpstr> DON’T LEAV THEM AROUND!!!!</vt:lpstr>
      <vt:lpstr> </vt:lpstr>
      <vt:lpstr>Plastic bag graph, the sea animals and others</vt:lpstr>
      <vt:lpstr>Slide 6</vt:lpstr>
    </vt:vector>
  </TitlesOfParts>
  <Company>Hamilton Township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Reusing plastic bags </dc:title>
  <dc:creator>*</dc:creator>
  <cp:lastModifiedBy>*</cp:lastModifiedBy>
  <cp:revision>16</cp:revision>
  <dcterms:created xsi:type="dcterms:W3CDTF">2011-05-09T16:40:23Z</dcterms:created>
  <dcterms:modified xsi:type="dcterms:W3CDTF">2011-05-26T17:59:02Z</dcterms:modified>
</cp:coreProperties>
</file>